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Dê boas-vindas e apresente o caminho do encontro. Primeiro vamos ver as raízes judaicas da fé cristã. Depois, o que é o sionismo cristão. Por fim, como manter o diálogo e o respeito no Brasil.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entender o apoio cristão a Israel, começamos pela origem. O cristianismo nasceu dentro do judaísmo, e isso começa pelo próprio Jesus.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Esse é um fato histórico amplamente aceito por pesquisadores. Jesus nasceu de pais judeus, sob domínio romano, e debatia a Torá com outros mestres judeus, como os fariseus. Os Evangelhos o mostram em Sukkot, em Hanukkah e no Templo. Fora da Bíblia, Flávio Josefo e Tácito confirmam sua existência e sua execução sob Pôncio Pilatos.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frase "Jesus era palestino" circula muito no Natal e na Páscoa. Ela parte de um fato geográfico e chega a uma conclusão enganosa. A troca de nome ocorreu cerca de um século após a morte de Jesus, e muitos autores judeus e israelenses veem nela uma tentativa romana de enfraquecer o vínculo judaico com a terra. Amar Jesus não é o problema; o problema é apagar quem ele foi.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comunidade de Jerusalém, liderada por Tiago e pelos apóstolos, seguia frequentando o Templo e guardando o sábado. A separação foi gradual: acelerou-se com a destruição do Segundo Templo em 70 d.C. e se consolidou depois da revolta de Bar Kokhba. Mesmo com raízes comuns, são religiões distintas. O judaísmo é anterior ao cristianismo e seguiu seu próprio caminho.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Muita gente ouviu desde a infância que "os judeus mataram Jesus", sem saber que essa leitura foi revista. Leia a frase da Nostra Aetate exatamente como está. A declaração também condena o antissemitismo e pede que os judeus não sejam apresentados como rejeitados ou amaldiçoados por Deus. Muitas igrejas protestantes também revisaram essas leituras depois do Holocausto.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vamos falar do apoio cristão a Israel. Vamos ver o que ele é, de onde vem e o que não 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estudiosos falam em vertentes pré-milenistas, dispensacionalistas e pós-milenistas puritanas. Pré-milenistas esperam a volta de Cristo antes de um reinado de mil anos. Dispensacionalistas leem a história bíblica dividida em etapas. Pós-milenistas puritanos são herdeiros dos puritanos ingleses que já defendiam o retorno dos judeus; a Embaixada Cristã é uma organização cristã, não um órgão do Estado de Israel.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frase "o sionismo cristão é uma heresia inventada para servir Israel" é falsa, e a cronologia mostra isso. Também houve Henry Finch em 1621 e Lord Shaftesbury nas décadas de 1830 e 1840; o historiador Derek Penslar registra que o restauracionismo antecedeu e acompanhou o sionismo moderno. Mas escritos cristãos isolados não formavam um movimento organizado, e o sionismo não é uma criação cristã. A aspiração judaica de retorno a Sião está na liturgia e na tradição judaicas há milênios.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Muitos evangélicos chegam a essa posição pela leitura da Bíblia. O apoio é visível: alguns levam bandeiras de Israel aos cultos, outros viajam à Terra Santa. Não há contagem consensual de quantos sionistas cristãos existem, então desconfie de números redondos sem fonte.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Essas postagens partem de algo real, o apoio de muitos evangélicos a Israel, e o transformam sem prova em compra e controle; o veredito é enganoso. A definição de antissemitismo da IHRA trata desse mito de controle. Do lado judaico, a posição costuma ser de cooperação política com cautela teológica, porque algumas vertentes esperam a conversão dos judeus. É uma aliança, não uma fabricação.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Apoiar Israel não significa odiar ninguém. Vamos ver como judeus, cristãos e muçulmanos convivem e dialogam no Brasil.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proteção vale igualmente para uma sinagoga, uma igreja e uma mesquita. O governo federal criou comitês de liberdade religiosa em 2019 e em 2023. Um exemplo de encontro foi um jantar de iftar, a refeição que encerra o jejum diário do Ramadã, em 2016, na casa do rabino Michel Schlesinger. Dialogar não é misturar religiões nem abrir mão da própria fé.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Essa guerra gerou tensões, protestos e pausas no diálogo também aqui no Brasil, mas isso não prova que judeus e árabes sejam inimigos. Hamas, Hezbollah e o regime iraniano usam linguagem religiosa, e muitos muçulmanos são vítimas desses grupos. Egito, Jordânia, Emirados, Bahrein e Marrocos fizeram paz com Israel; os três últimos pelos Acordos de Abraão. Generalizar contra muçulmanos é o mesmo erro que combatemos quando o alvo são os judeus.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Divida o grupo em rodas pequenas e dê alguns minutos para cada pergunta. Peça que as respostas usem o que vimos hoje, não boatos. Ao final, recolha duas ou três falas para todos.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 as ideias principais com calma. Lembrar que Jesus era judeu aproxima cristãos e judeus. Respeitar a fé cristã e combater o antissemitismo andam juntos. Agradeça a presença e convide todos a participar de encontros de diálogo na cidade.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Por que tantos cristãos apoiam Israel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Raízes judaicas da fé, sionismo cristão e diálogo no Brasil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As raízes judaicas da fé cristã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Jesus, judeu do século 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Jesus viveu como judeu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Nasceu em "Belém da Judeia" (Mateus 2:1) e cresceu na Galileia.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Foi circuncidado, guardava o Shabat e frequentava o Templo e as sinagogas.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Celebrou as festas judaicas, como Pessach, e ensinava a partir das Escrituras.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Na cruz, os romanos escreveram: "Jesus de Nazaré, Rei dos Judeus".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Jesus era judeu, não "palestino"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 tempo de Jesus, a região era a província romana da Judeia.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nome Syria Palaestina veio por volta de 135 d.C., após Bar Kokhba.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identidade nacional palestina se formou nos séculos XIX e XX.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Cristãos palestinos se ligam a Jesus, mas isso não apaga seu judaísmo.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cristianismo nasceu dentro do judaísmo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primeiros seguidores eram judeus: Pedro, Tiago, João e Maria.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Paulo, que aderiu pouco depois, também era judeu.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movimento era conhecido como "Nazarenos" ou "O Caminho".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Herdou as Escrituras, o monoteísmo e o modelo de culto da sinagoga.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Quem crucificou Jesus?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crucificação era uma pena romana, ordenada por Pôncio Pilatos.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Nostra Aetate (1965): a morte de Jesus não pode ser atribuída indistintamente...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...a todos os judeus daquele tempo nem aos de hoje.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acusação de "deicídio" alimentou séculos de perseguição contra judeus.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O apoio cristão a Israel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 que é o sionismo cristão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que é o sionismo cristão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Corrente sobretudo protestante e evangélica que apoia o retorno dos judeus à sua terra.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Hoje, apoia o Estado de Israel por convicção bíblica.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é um bloco único: há diferentes leituras sobre o fim dos tempos.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Exemplo: a Embaixada Cristã Internacional em Jerusalém, organização cristã, fundada em 1980.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Sionismo cristão: raízes antigas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As raízes (restauracionismo, séculos XVI e XVII) são séculos anteriores ao Estado de Israel.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1609: Thomas Brightman defende o retorno literal dos judeus à sua terra.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1897: Primeiro Congresso Sionista, em Basileia. 1948: nasce o Estado de Israel.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se inventa um movimento para servir um Estado que não existia.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Por que evangélicos apoiam Israel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Romanos 11:28–29: "os dons e a vocação de Deus são irrevogáveis".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Pacto Abraâmico, em Gênesis 12, 15 e 17.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 Brasil, parte dos evangélicos apoia Israel publicamente, por fé.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Nem todo cristão apoia Israel, e nem todo evangélico é sionista.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Israel paga igrejas? Não há prova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há evidência pública de que Israel financie igrejas brasileiras.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As postagens não trazem documento, valor, data nem nome.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Repetem o mito dos Protocolos: um poder oculto que manipula um povo.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Criticar o governo de Israel é legítimo; acusar controle secreto sem prova, não.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Diálogo e respeito no Brasil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Convivência sem ódio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 convivência é real e protegida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Constituição de 1988 garante liberdade de crença e de culto.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Discriminar por religião é crime no Brasil (Lei 7.716/1989).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Há conselhos católico-judaicos, fóruns judaico-evangélicos e encontros judaico-muçulmanos.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Dialogar não é concordar em tudo: é conviver com respeito.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Críticas com nome, não generalizações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guerra atual foi iniciada pelo ataque terrorista do Hamas contra Israel.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Hamas, Hezbollah e o regime iraniano não representam os muçulmanos do mundo.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Árabe, muçulmano e palestino são coisas diferentes; nenhum grupo é bloco único.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Pelo critério da IHRA, negar o direito de Israel existir é antissemitismo.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Saber que Jesus era judeu muda como você lê os Evangelhos?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a acusação de que Israel paga igrejas não se sustenta?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Como criticar quem pratica o terror sem generalizar povos ou religiões?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Jesus era judeu, e o cristianismo nasceu dentro do judaísmo.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Nostra Aetate: a morte de Jesus não se atribui indistintamente aos judeus.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Muitos cristãos apoiam Israel por convicção bíblica, de raízes antigas.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Não há prova de que Israel financie igrejas no Brasil.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Firmeza contra o terror e o antissemitismo, sem ódio a nenhum povo.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