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o tema: a onda de violência organizada pelo regime nazista contra os judeus em 9 e 10 de novembro de 1938. Explique que a aula mostra como a perseguição legal se tornou violência física aberta. Diga que o episódio é visto como um anúncio do Holocausto.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Neste bloco, vamos entender o contexto e o que foi o pogrom. O ponto central é que o genocídio não começou nas câmaras de gás, mas com discriminação e leis.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Mostre que a radicalização foi gradual e planejada. Em 1919, na Carta Gemlich, Hitler já definia como objetivo a 'remoção irrestrita dos judeus'. As Leis de Nuremberg definiram os judeus por critérios biológicos e proibiram relações com não judeus.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Defina pogrom: um ataque coletivo contra judeus, muitas vezes tolerado ou incentivado por autoridades. Aqui, o próprio Estado conduziu o ataque. Segundo o Yad Vashem, o episódio marcou uma virada: os judeus passaram a ser atacados nas ruas, nas casas e nas sinagogas.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por que as palavras importam. Muitos historiadores consideram 'Noite dos Cristais' inadequado, porque suaviza a gravidade do que aconteceu. Incentive a turma a usar também 'Pogrom de Novembro'.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separar pretexto e causa. Os documentos mostram que o pogrom foi decidido e dirigido pela cúpula nazista.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família de Grynszpan, de 17 anos, estava entre os expulsos. Entre 7 e 8 de novembro, ativistas do partido já atacavam sinagogas e lojas em regiões como Kassel e Dessau. Deixe claro que o atentado foi o pretexto imediato, não a causa: a causa real foi a política antissemita do regime.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volta das 22h, Goebbels discursou aos líderes da SA e do partido. O partido não apareceria publicamente como organizador, mas os ataques não seriam contidos. A propaganda falou em 'fúria popular espontânea', mas isso é historicamente incorreto.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ordem de Müller saiu às 23h55 de 9 de novembro, com prioridade para homens abastados. A de Heydrich saiu à 1h20 de 10 de novembro: só se protegiam os imóveis vizinhos não judeus. Até um tribunal interno do Partido Nazista confirmou a origem estatal dos ataques.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Neste bloco, vamos ver a escala da destruição e as medidas que vieram depois. O objetivo é entender por que o episódio anunciou o Holocausto.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Destaque que, em poucas horas, o pogrom destruiu a vida comunitária judaica. Os números de sinagogas vêm do Yad Vashem. Peça que a turma imagine o impacto disso sobre uma comunidade inteira.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Foi o primeiro internamento em massa feito só porque as vítimas eram judias, sem acusação de crime. Muitos só foram soltos depois de prometer deixar a Alemanha ou provar que tentavam emigrar. Explique que as estimativas de mortos variam conforme o critério e que centenas morreram nos campos por causa dos maus-tratos.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Chame atenção para a inversão: os nazistas chamaram a multa de 'indenização' pela morte de vom Rath, embora os judeus fossem as vítimas. Os judeus também tiveram de pagar a reparação do que o próprio Estado destruíra. 'Arianização' foi a transferência forçada de empresas e bens judaicos a não judeus.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a reação limitada do mundo também foi uma mensagem ao regime. A Conferência de Évian, meses antes, já mostrara a dificuldade de abrir portas aos refugiados judeus. Em 1942, a Conferência de Wannsee coordenou a 'Solução Final', e o Holocausto assassinou cerca de seis milhões de judeus.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Divida a turma em grupos e dê alguns minutos para cada pergunta. Peça que usem fatos vistos na aula, como os telegramas e a multa coletiva. Feche relacionando as respostas com o antissemitismo de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 ideia central: o genocídio começou com discriminação e leis, e a Noite dos Cristais foi o sinal de alerta. Lembre que negar ou minimizar o Holocausto é antissemitismo, segundo a definição da IHRA. Encerre reforçando que reconhecer os sinais cedo é parte da lição.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A Noite dos Cristais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O Pogrom de Novembro de 1938: quando a perseguição virou violência aberta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Bloco 1: O caminho até 1938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Da exclusão legal ao pogrom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Judeus alemães: cidadãos excluídos passo a passo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judeus alemães eram cidadãos da Alemanha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1933: exclusão jurídica e econômica e propaganda antissemita oficial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1935: Leis de Nuremberg cassam a cidadania alemã dos judeus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Antes de 1938 já havia leis raciais, expropriação e expulsões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que foi a Noite dos Cristais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Pogrom coordenado pelo regime nazista em 9 e 10 de novembro de 1938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Atingiu Alemanha, Áustria anexada e Sudetos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Participaram forças do Partido Nazista, a polícia e civis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Virada: da perseguição jurídica para violência física e prisões em massa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Noite dos Cristais ou Pogrom de Novembro?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Em alemão: Kristallnacht ou Reichskristallnacht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nome alude aos cacos das vitrines quebradas nas ruas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imagem do vidro pode esconder assassinatos, terror e prisões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Yad Vashem e outras instituições usam também 'Pogrom de Novembro'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Bloco 2: Pretexto e organização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Não foi espontâneo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pretexto: expulsão e atentado em Paris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Fim de outubro: 17.000 a 18.000 judeus poloneses deportados à força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Foram largados na fronteira, em Zbąszyń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7 de novembro: Herschel Grynszpan atira no diplomata Ernst vom Rath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Vom Rath morre em 9 de novembro; a imprensa nazista incita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 decisão em Munique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9 de novembro: cúpula nazista reunida na antiga prefeitura de Munique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Hitler e Goebbels decidiram desencadear o pogrom em todo o Reich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Goebbels: polícia não deveria conter as 'demonstrações espontâneas'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diários de Goebbels registram o aval de Hitler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As ordens por telegrama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Heinrich Müller, chefe da Gestapo: preparar prisões em massa de judeus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Reinhard Heydrich: polícia não deveria impedir os ataques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Autorizado incendiar sinagogas e apreender arquivos das comunidades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Telegrama apresentado em Nuremberg como documento IMT 3051-PS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Bloco 3: Destruição e consequências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Do pogrom ao anúncio do Holocausto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Sinagogas, lojas e casas destruídas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Mais de 1.400 sinagogas e salas de oração profanadas, incendiadas ou destruídas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Cerca de 7.500 estabelecimentos judaicos saqueados ou danificados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Residências invadidas e cemitérios judaicos depredados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Prisões em massa e mortos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Cerca de 30 mil homens judeus presos pela SS, Gestapo e polícia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Levados a Dachau, Buchenwald e Sachsenhausen: espancamentos, fome, trabalho forçado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Registro oficial nazista: 91 judeus assassinados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Pesquisas estimam de 1.300 a 1.500 mortes, incluindo suicídios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As vítimas obrigadas a pagar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12 de novembro: conferência de Göring para tirar judeus da economia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Multa coletiva de 1 bilhão de Reichsmarks imposta aos judeus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Indenizações de seguro confiscadas e 'arianização' acelerada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15 de novembro: crianças judaicas expulsas das escolas públicas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 que o pogrom anunciou o Holocausto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Estado nazista mostrou disposição para violência aberta e expropriação total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Roosevelt condenou e chamou o embaixador, mas não rompeu relações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Restrições à imigração continuaram em muitos países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Muitos historiadores avaliam a resposta internacional como insuficiente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Por que é importante distinguir o pretexto da causa real do pogrom?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o nome 'Noite dos Cristais' revela e o que esconde?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a reação internacional de 1938 ensina sobre o combate ao antissemitismo?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O pogrom foi organizado pelo Estado nazista, não espontâneo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Marcou a passagem da perseguição legal à violência aberta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As vítimas foram punidas e expropriadas pelo próprio Estado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reação internacional limitada mostrou que o mundo pouco faria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Combater o antissemitismo exige fatos, educação e lei, sem ódio a ninguém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