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Apresente o tema: três respostas de Israel a ameaças concretas contra sua população civil. Explique que veremos a barreira de segurança, as Colinas de Golã e o Domo de Ferro, nessa ordem.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Comece pelo contexto da Segunda Intifada, iniciada em setembro de 2000 depois do fracasso das negociações de Camp David. A barreira só faz sentido quando se entende a onda de terror que a motivou.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grupos terroristas como o Hamas, a Jihad Islâmica, as Brigadas dos Mártires de al-Aqsa e a FPLP enviavam homens-bomba contra civis. A construção começou em 2002, e a ideia já era estudada desde 1996. A primeira fase incluiu 19,5 km ao redor de Jerusalém, um dos alvos mais frequentes. Destaque que, segundo o governo israelense, a barreira é uma medida temporária de segurança, não uma fronteira política.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Mostre a curva de queda e explique que os números de 2004 variam conforme a fonte. Israel não afirma que a barreira agiu sozinha: o resultado veio de um conjunto de medidas. Críticos discutem o peso de cada fator, mas o dado central não muda: os ataques despencaram e a barreira fez parte da resposta que salvou vidas.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Israel chama a estrutura de barreira ou cerca de segurança, e que a proporção de 90% é uma estimativa. A ONU e a CIJ usam a palavra muro para o projeto inteiro, e as imagens de concreto mostram só uma pequena parte. Sobre Gaza, ressalte que o Hamas, grupo terrorista, mudou de método, dos homens-bomba aos túneis, e as barreiras respondem a cada ameaça.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Cite os casos Beit Sourik, de 2004, e Mara'abe, de 2005, em que a Corte aplicou um teste de proporcionalidade e o Estado cumpriu as decisões. Explique que a própria CIJ reconheceu o direito e o dever de Israel de proteger seus cidadãos. Mencione que o raciocínio da CIJ sobre legítima defesa foi criticado no American Journal of International Law como uma afirmação sem fundamentação.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Passe para o norte de Israel, na divisa com a Síria. Mostre que, ali, a geografia decide a segurança.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quem controla o alto do planalto controla o norte de Israel. O Kinneret é a maior reserva natural de água doce do país. Antes de 1967, governos vizinhos tentaram desviar as nascentes. Hoje a Mekorot integra o Golã à rede nacional de água.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 que historiadores militares israelenses comparam a linha síria à Linha Maginot. Havia também ataques de organizações terroristas na fronteira, com aval do exército sírio. Cite o pesquisador Ephraim Kam: a conquista eliminou a ameaça e deu a Israel capacidade de dissuasão diante de Damasco.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a Resolução 497 da ONU declarou a lei nula e que Israel a mantém por razões de segurança. A comunidade drusa não é homogênea, e a cidadania passou a ser mais aceita, sobretudo entre os jovens. Sobre dezembro de 2024, Israel descreve a operação como defensiva e temporária, enquanto a nova liderança síria e a ONU pedem a retirada.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Passe à defesa contra foguetes lançados por grupos terroristas como o Hamas e o Hezbollah. O objetivo do sistema é proteger cidades, bairros e infraestrutura.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o processo leva poucos segundos e que a seleção de alvos poupa interceptores, concentrando a defesa onde há vidas em risco. A primeira interceptação real foi em 7 de abril de 2011, contra um foguete Grad lançado de Gaza contra Ashkelon. O sistema é operado pela Força Aérea Israelense e contou com apoio dos Estados Unidos.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Lembre que, segundo as FDI, entre 10% e 20% dos foguetes de Gaza caíram dentro da própria Gaza, pondo em risco sua população. Contra os houthis operou o C-Dome, a versão naval, em corvetas. Seja claro: as taxas vêm da Rafael e do governo israelense, e não há auditoria pública independente com um número único.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o custo assimétrico: grupos terroristas produzem foguetes baratos em grande quantidade. O Arrow intercepta mísseis balísticos até fora da atmosfera. Em setembro de 2025, foi anunciado o fim do desenvolvimento do Iron Beam. Reforce que fragmentos podem cair e algumas ameaças podem passar, por isso a proteção depende de toda a combinação.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Abra para a plateia e incentive respostas com base nos dados apresentados. Se a conversa travar, retome os números de atentados ou o funcionamento da seleção de alvos do Domo de Ferro.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Feche com a ideia central: cada medida respondeu a uma ameaça real contra a população civil de Israel. Agradeça e convide a plateia a consultar as fontes citadas no material.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Golã, barreira de segurança e Domo de Ferro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Como Israel se defende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 barreira de segurança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Uma resposta aos homens-bomba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Por que Israel construiu a barreira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Na Segunda Intifada, homens-bomba atacavam ônibus, restaurantes, cafés e discotecas.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Mais de 900 civis e moradores israelenses mortos e cerca de 6.000 feridos.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maioria dos terroristas entrou em Israel a partir da Judeia e da Samaria.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Março de 2002: um homem-bomba do Hamas matou 30 pessoas no Hotel Park, durante o Sêder.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Os atentados suicidas despencaram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2002: 53 atentados suicidas, o pico da onda terrorista.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26 em 2003, 12 ou 15 em 2004 e 8 em 2005.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2009 e 2010, nenhum atentado suicida.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barreira atuou com inteligência, prisões e a Operação Escudo Defensivo.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uneis-do-ham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Cerca, muro e a barreira de Gaza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Cerca de 90% do traçado é cerca, com sensores, valas e estradas de patrulha.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muro de concreto fica em áreas urbanas e também protege de franco-atiradores.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Gaza, uma barreira subterrânea contra os túneis do Hamas foi concluída em 2021.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Israel Defense Forces · CC BY-SA 2.0 · Wikimedia Commons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rte-internacional-de-just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Os tribunais e a barreira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Suprema Corte de Israel reconheceu a finalidade de segurança e rejeitou a tese de anexação.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Moradores palestinos recorreram à Justiça israelense e conseguiram mudar trechos do traçado.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CIJ emitiu em 2004 um parecer consultivo, não uma condenação obrigatória.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Israel rejeitou o parecer: a barreira é temporária, defensiva e não é fronteira.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Velvet · CC BY-SA 4.0 · Wikimedia Commons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As Colinas de Golã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Altura, água e alerta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Por que o Golã é vital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Um paredão de 500 a 800 metros domina a Galileia e o Kinneret.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As nascentes do alto Jordão, como Banias e Snir, alimentam o Kinneret.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Posições no Golã e no Hermon vigiam a fronteira e a planície de Damasco.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 norte, Israel não tem um espaço de amortecimento como o do Sinai.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Da ameaça síria a 1967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De 1948 a 1967, a Síria fortificou o planalto com bunkers, trincheiras e artilharia.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Forças sírias bombardeavam as comunidades agrícolas israelenses nos vales abaixo.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junho de 1967, as FDI conquistaram a maior parte do planalto.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1973, a Síria atacou no Yom Kippur, e Israel manteve o Golã.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Golã hoje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Desde 1981, a Lei das Colinas de Golã aplica ali a lei israelense.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EUA reconhecem a soberania israelense desde 2019; a ONU não reconhece.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drusos têm residência permanente e podem pedir a cidadania israelense.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Após a queda de Assad, as FDI entraram na zona de separação de 1974.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Domo de Ferro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Como Israel se defende de foguetes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uerra-em-gaza-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Como o Domo de Ferro funciona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Um radar detecta o foguete, e um computador calcula onde ele vai cair.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sistema só dispara o interceptor Tamir se o alvo for área povoada.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Desenvolvido principalmente pela Rafael, está operacional desde março de 2011.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Ponto fraco: a saturação, com muitos foguetes disparados ao mesmo tempo.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Mark Neyman · CC BY-SA 3.0 · Wikimedia Commons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uerra-espadas-de-fer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Domo de Ferro desde 7 de outubro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Entre 10.000 e 11.000 foguetes foram disparados de Gaza contra Israel.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Hezbollah atacou o norte, e os houthis atacaram Eilat.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taxa informada passou de 95% contra projéteis dirigidos a áreas povoadas.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taxa se refere aos alvos interceptados, não a todos os foguetes.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Kobi Gideon · CC BY-SA 3.0 · Wikimedia Commons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Defesa em camadas e custo assimétrico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Um interceptor Tamir custa dezenas de milhares de dólares; um foguete improvisado, centenas.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David's Sling e o Arrow cobrem ameaças de médio e longo alcance.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Iron Beam, a laser, complementa o sistema com disparos muito mais baratos.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alertas e abrigos do Comando da Frente Interna continuam essenciais.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a barreira é descrita como medida temporária, e não como fronteira?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Como altura, água e alerta explicam a importância do Golã para Israel?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o Domo de Ferro não basta sem alertas e abrigos?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 barreira nasceu para deter homens-bomba e ajudou a zerar os atentados suicidas.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 Suprema Corte de Israel examinou o traçado e mandou corrigir trechos.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O Golã protege o norte de Israel e suas fontes de água.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O Domo de Ferro protege civis de foguetes do Hamas e do Hezbollah.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 defesa israelense combina barreiras, tecnologia, inteligência e defesa civil.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