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Apresente as quatro datas que vamos estudar hoje. Cada uma ensina algo sobre liberdade de crença para todos, memória das vítimas do ódio e o direito do povo judeu a um Estado próprio, em paz. Explique que seguiremos o calendário de janeiro e depois a ordem histórica: primeiro 1947, depois 1948.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Começamos com uma data brasileira. Ela protege todas as crenças e também quem não tem religião.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Mãe Gilda era Gildásia dos Santos e Santos, do terreiro Ilê Axé Abassá de Ogum, na Bahia. Conte a história como as fontes oficiais contam: os ataques são apontados como parte do contexto que precedeu ou agravou seu adoecimento e sua morte. Explique que Estado laico não é Estado contra a religião. Laicidade é neutralidade: o Estado não escolhe uma fé e protege todas igualmente.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Lembrar o antissemitismo no 21 de janeiro não compete com a memória de Mãe Gilda: as duas coisas se somam. A JJO adota a definição da IHRA. Pela IHRA, a crítica passa a ser antissemita quando usa estereótipos, nega aos judeus direitos dados a outros povos ou cobra de um judeu brasileiro decisões de um governo. A JJO combate o antissemitismo sem ódio a nenhum povo ou religião.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Passamos à data internacional criada pela ONU. Ela protege a verdade histórica contra a negação e a distorção.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resolução foi aprovada sem votação. Ela rejeitou a negação do Holocausto e pediu aos Estados programas educacionais para prevenir novos genocídios. No Brasil, a data não é feriado, mas o Itamaraty publica todos os anos homenagens às vítimas e aos sobreviventes.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Deixe claro que os judeus europeus foram o alvo central do projeto nazista, e que a memória inclui todos os perseguidos. A barbárie levou o mundo a aprovar, em 1948, a Convenção contra o Genocídio e a Declaração Universal dos Direitos Humanos. O negacionismo não é um 'outro lado' de mesmo peso. A analogia usada como arma para acusar Israel ou os judeus banaliza a Shoá.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Biografias e testemunhos ensinam mais que estatísticas soltas. Escolha imagens e relatos de acordo com a idade e prepare a turma antes. Uma cerimônia pode terminar com a frase: 'Que a memória deles seja uma bênção'.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Agora vamos a 1947, logo depois do Holocausto. Nessa data, a comunidade internacional reconheceu na ONU o direito do povo judeu a um Estado próprio.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 26 de novembro faltavam votos para os dois terços exigidos. Aranha encerrou a sessão, e com o feriado de Ação de Graças a votação só voltou em 29 de novembro. O martelo e a ficha de contagem assinada por ele estão no Kibutz Bror Chail, no sul de Israel. Não diga que Aranha 'criou Israel': a aprovação dependeu dos votos de muitos países.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resolução era uma recomendação e não criou Israel automaticamente. Os líderes árabes alegaram violação da autodeterminação, recusaram qualquer divisão e contestaram a autoridade da ONU. Um ponto é indiscutível: um lado aceitou dois Estados e o outro, não. Relatar esse fato não é atacar árabes, palestinos ou muçulmanos.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Chegamos a 1948. O povo judeu voltou a ter um Estado próprio na Terra de Israel.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Declaração também estendeu a mão em paz aos vizinhos árabes e convidou os habitantes árabes a participar do Estado, com plena cidadania. Para os palestinos, 1948 é a Nakba, associada ao deslocamento de suas comunidades. A extensão, as causas e as responsabilidades desse êxodo são debatidas entre historiadores. A acusação de 'colonialismo' ignora o vínculo histórico do povo judeu com a terra e a proclamação por representantes da comunidade local, com aval da ONU.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ordem é proposital: o país passa do luto nacional à celebração. No Brasil, a data não é feriado, mas sinagogas, escolas judaicas e entidades comunitárias a celebram. Numa atividade, abra com silêncio pelo Yom HaZikaron e prepare com cuidado esse momento se houver famílias enlutadas ou sobreviventes do Holocausto presentes.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Divida a plateia em pequenos grupos e dê alguns minutos para cada pergunta. A primeira liga Mãe Gilda e a memória do Holocausto. A segunda e a terceira tratam de 29 de novembro e do Yom Ha'atzmaut. Peça respostas apoiadas nos fatos vistos hoje.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Retome as quatro datas em uma frase cada. Lembre que combater o ódio sem criar novos alvos é a regra. Encerre convidando a plateia a transformar essas datas em ação durante todo o ano.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46304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t>Quatro datas de memória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21 de janeiro, 27 de janeiro, 29 de novembro e Yom Ha'atzmaut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21 de janeiro: contra a intolerância religiosa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Dia Nacional de Combate à Intolerância Religiosa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Mãe Gilda e a liberdade de crença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Dia Nacional de Combate à Intolerância Religiosa, criado pela Lei nº 11.635/2007.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Homenageia Mãe Gilda, ialorixá baiana de religião de matriz africana.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Atacada por sua fé, ela morreu em 21 de janeiro de 2000.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Constituição protege crenças, cultos, locais de culto e quem não crê.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Antissemitismo também é intolerância religiosa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Antissemitismo é preconceito e discriminação contra judeus.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Aparece em vandalismo, teorias conspiratórias, negação do Holocausto e culpa coletiva.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Pela definição da IHRA, negar o direito de Israel existir é antissemitismo.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Criticar um governo, como se critica qualquer outro, não é antissemitismo em si.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27 de janeiro: lembrança do Holocausto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Dia Internacional em Memória das Vítimas do Holocausto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27 de janeiro de 1945: libertação de Auschwitz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Exército soviético libertou Auschwitz-Birkenau, campo nazista na Polônia ocupada.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Auschwitz virou o maior símbolo da Shoá, o genocídio dos judeus europeus.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ONU criou a data em 2005, pela Resolução 60/7.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proposta foi de Israel, com copatrocínio do Brasil.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Por que lembrar hoje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Seis milhões de judeus foram assassinados pelo regime nazista e seus colaboradores.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genocídio teve método: o Protocolo de Wannsee mostra a burocracia do extermínio.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Roma e Sinti, pessoas com deficiência e opositores também foram perseguidos.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ONU rejeita a negação e a distorção do Holocausto.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o-que-foi-o-holocaus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2712" y="0"/>
            <a:ext cx="420624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640080"/>
            <a:ext cx="69494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Memória com nomes e rostos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194560"/>
            <a:ext cx="694944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Yad Vashem, em Jerusalém, e o USHMM mantêm bancos de dados das vítimas.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Justos entre as Nações: não judeus que arriscaram a vida para salvar judeus.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Cada aluno pode resgatar e apresentar a história de uma vítima.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Cerimônia: testemunhos, minuto de silêncio e velas acesas.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   ·   Foto: ברוך ניב · CC BY 2.5 · Wikimedia Commons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29 de novembro de 1947: a votação da ONU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A Resolução 181 e Oswaldo Aranha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Um brasileiro preside a votação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Assembleia Geral aprovou a Resolução 181 por 33 votos a 13.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Houve 10 abstenções, e o Brasil votou a favor.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Oswaldo Aranha presidiu a sessão, mas não decidiu a votação sozinho.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Jerusalém tem uma praça com o nome de Oswaldo Aranha.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Dois Estados: um lado aceitou, outro recusou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plano previa um Estado judeu, um Estado árabe e Jerusalém internacional.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liderança judaica aceitou o compromisso, mesmo com críticas.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liderança árabe recusou tudo, e a violência começou no dia seguinte.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Recusar o plano foi recusar também o Estado árabe que ele criava.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Yom Ha'atzmaut: o aniversário de Israel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Dia da Independência de Israel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14 de maio de 1948: nasce Israel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Ben-Gurion leu a Declaração no Museu de Tel Aviv, às 16h.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Os 37 membros do Conselho do Povo assinaram o pergaminho.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Bases: direito histórico, construção do Yishuv, lição do Holocausto e Resolução 181.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Promessa: igualdade de direitos a todos, sem distinção de religião, raça ou sexo.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Do luto à celebração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Na véspera, o Yom HaZikaron lembra soldados mortos e vítimas do terrorismo.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sirene toca, e o país para num minuto de silêncio.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Ao pôr do sol começa a festa: cerimônias, Prêmio Israel, shows e fogos.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data segue o calendário hebraico: 5 de Iyar, entre abril e maio.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Para conversar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que muda quando lembramos as vítimas do ódio pelo nome e pela história?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plano de 1947 previa dois Estados. Quem aceitou, quem recusou?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Declaração de 1948 prometeu igualdade a todos. Por que essa promessa importa?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Para levar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Liberdade de crença para todos; nenhuma religião ou povo é culpado em bloco.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A memória do Holocausto se faz com nomes, documentos e testemunhos.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Pela definição da IHRA, adotada pela JJO, negar o direito de Israel existir é antissemitismo.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Criticar políticas de governo não é antissemitismo em si.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Em 1947, a liderança judaica aceitou dois Estados. Em 1948, Israel nasceu prometendo igualdade.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