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Boas-vindas a todos. Hoje vamos conhecer o Shabat, o descanso semanal judaico, e ver como ensiná-lo em sala de aula com respeito à diversidade religiosa e sem proselitismo.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Começamos pelo conteúdo. Antes de planejar a aula, o professor precisa entender o que é o Shabat, de onde ele vem e quais são seus principais elementos.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calendário judaico, o dia começa ao anoitecer, e por isso o Shabat começa na sexta-feira. O material educativo do Yad Vashem o descreve como um dia de descanso físico, mental e espiritual. Ele se repete toda semana, e a Havdalá marca a passagem para a nova semana.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 tradição judaica, o descanso do Shabat também lembra o descanso divino. É importante deixar claro aos alunos que essa é uma interpretação de fé e apresentá-la como tal. Assim, diferenciamos a tradição religiosa do conhecimento científico.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 muitas comunidades, uma mulher da família acende as velas, mas outras pessoas também podem participar, segundo o serviço Israel for You, ligado ao governo de Israel. O kidush santifica o Shabat e é recitado antes da refeição. A refeição em família pode incluir conversas, orações, músicas e histórias.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tradição judaica define atividades que não devem ser feitas no Shabat, mas a interpretação varia entre os grupos. Algumas famílias evitam aparelhos eletrônicos ou dirigir; outras seguem práticas diferentes. Para as crianças, use uma frase simples: no Shabat, muitas famílias judias param as tarefas da semana para descansar e ficar juntas.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ao plano de aula propriamente dito: para quem ele foi pensado, o que se espera que os alunos aprendam e como conduzir cada etapa.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registrar o plano, consulte os códigos de habilidades da BNCC no currículo da sua rede. Na acolhida, pergunte o que a criança faria num dia especial para parar. Comece pela ideia de que descansar faz bem e diga desde o início que cada família judia pode viver o Shabat de um jeito. Ensine também a saudação "Shabat Shalom", que deseja um Shabat de paz.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Essas atividades ensinam sobre o Shabat sem pedir que ninguém participe de um ritual. Os materiais são simples: imagens, papel colorido, tesoura sem ponta, cola, cartolina e cartões de vocabulário. No desenho, explique que se trata de uma comparação pedagógica, e não de reproduzir o ritual judaico.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último bloco, vemos como avaliar a aprendizagem e quais cuidados garantem uma aula respeitosa para todos os alunos e famílias.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Recolha o Relógio do Shabat e a Chalá de papel como registro e anote a participação na roda de conversa. O ponto essencial: não se avalia a crença do aluno, apenas o conhecimento e a atitude de respeito.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legislação educacional brasileira determina o respeito à diversidade religiosa e veda o proselitismo no ensino público, como destaca o Ministério dos Direitos Humanos e da Cidadania. Também não simplifique a história: o descanso semanal moderno resultou de influências religiosas, sociais, trabalhistas e políticas. Diante de um comentário ofensivo contra judeus ou qualquer religião, interrompa e explique por que o respeito vale para todos. A JJO combate o antissemitismo sem ódio a nenhum povo ou religião.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a conversa com calma e acolha respostas diversas. Lembre que nenhuma família precisa ter a mesma religião ou o mesmo jeito de descansar.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ideias centrais e agradeça a participação. Para aprofundar, indique as fontes do Yad Vashem, do serviço Israel for You e a nota do Ministério dos Direitos Humanos e da Cidadania sobre o Ensino Religioso na BNCC.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Shabat, o dia de descanso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Plano de aula para os anos iniciais do Ensino Fundamental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Conhecendo o Shabat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 que o professor precisa saber antes da aula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que é o Shabat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Dia de descanso semanal judaico, com espiritualidade, família e pausa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Começa na sexta-feira, antes do pôr do sol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Termina no sábado à noite, depois que escurece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Encerra com a Havdalá, que significa "separação"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 origem bíblica do Shabat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 narrativa da criação, Deus cria o mundo em seis dias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sétimo dia, Deus descansa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Êxodo apresenta o Shabat como dia separado para o descanso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sábado é considerado um dia santo na tradição judaica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udaismo-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Os elementos do Shabat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Velas: acesas antes do pôr do sol de sexta-feira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Kidush: bênção sobre o vinho ou suco de uva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Chalá: pão tradicional, muitas vezes trançado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Refeição em família e Havdalá no sábado à noite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מאטעלע · CC BY 2.5 · Wikimedia Commons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Um dia, muitas formas de viver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Comunidades ortodoxas, conservadoras e reformistas vivem o Shabat de formas diferentes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Famílias não religiosas também têm seu jeito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descanso do trabalho é a característica central do dia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objetivo não é "não fazer nada", mas viver com menos pressa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aula na prática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Objetivos, roteiro e atividades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Objetivos e roteiro da aula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Ensino Religioso, anos iniciais: diversidade cultural e religiosa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Explicar o Shabat, quando começa e termina, e seus elementos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Comparar dias especiais com respeito, sem hierarquizar tradições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Quatro momentos: acolhida, explicação, atividade e fechamento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Atividades para os alunos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Relógio do Shabat: linha do tempo de sexta a sábado à noite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Chalá de papel: três tiras trançadas com palavras como descanso e família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Comparação: Shabat, domingo cristão e sexta-feira islâmica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Entrevista com a família e desenho "Meu dia de pausa"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Avaliação e respeito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Conhecimento, atitude e cuidados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Como avaliar a aprendizagem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Indica no Relógio quando o Shabat começa e termina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Reconhece velas, kidush, chalá e Havdalá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Aponta semelhanças e diferenças sem dizer que uma tradição é melhor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Ouve os colegas e respeita crenças diferentes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Cuidados com temas sensíveis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Descrever uma tradição não é participar dela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Prefira "muitas famílias judias" a "todos os judeus"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transforme alunos judeus em porta-vozes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Velas só em imagem; comentários preconceituosos são respondidos com calma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Se você tivesse um dia especial para parar, o que faria nele?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o descanso é importante para as pessoas e as famílias?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Que semelhanças existem entre os dias especiais de diferentes tradições?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Shabat é o descanso semanal judaico, de sexta a sábado à noite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Velas, kidush, chalá, refeição em família e Havdalá marcam o dia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Cada família judia pode viver o Shabat de um jeito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Ensinar sobre uma tradição é diferente de praticá-la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Respeito vale para todos; "Shabat Shalom" deseja um Shabat de paz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