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Boas-vindas a todos. Esta apresentação mostra um plano de duas aulas de 50 minutos sobre Hanucá, para crianças de 6 a 10 anos. O plano ensina a história, os símbolos e valores como liberdade religiosa, coragem e respeito. Ele também separa o fato histórico da tradição religiosa.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Começamos pela história que dá origem à festa. Vamos ver o que aconteceu, onde isso está escrito e como separar fato de tradição.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Hanucá é uma festa judaica e faz parte da tradição do judaísmo. Ela lembra o momento em que um grupo de judeus retomou Jerusalém e rededicou o Segundo Templo, depois de anos de perseguição religiosa. O nome da festa, 'Dedicação', ajuda as crianças a lembrar o sentido.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século II a.C., a Judeia estava sob o domínio do Império Selêucida, e Antíoco IV Epífanes subiu ao trono em 175 a.C. Seus decretos proibiam práticas judaicas sob pena de morte. A resistência foi liderada pelo sacerdote Matatias, da família dos Hasmoneus, e Judá Macabeu comandou a revolta; segundo a tradição, Macabeu quer dizer 'martelo'. Depois de três anos de luta, os macabeus libertaram o Monte do Templo.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Ajude a turma a separar três coisas. Segundo o Talmud, o azeite puro daria para um só dia e teria durado oito, o tempo de preparar azeite novo. Já os livros dos Macabeus dizem que a festa seguiu o modelo de Sucot, que não pôde ser celebrada no tempo certo durante a guerra. Para crianças, basta dizer que houve uma disputa sobre quem governaria e se os judeus poderiam viver sua fé.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Estas são as principais fontes antigas. 2 Macabeus foi escrito em grego no fim do século II a.C. Josefo escreveu nas Antiguidades Judaicas, por volta de 93/94 d.C., e o Talmud Babilônico, no tratado Shabbat 21b, foi compilado por volta de 500 d.C. Mostrar as fontes ajuda os alunos a entender de onde vem cada parte da história.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conhecer os símbolos de Hanucá e o que cada um lembra. Eles são a base das atividades de jogo e arte da segunda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chanukiá é o principal símbolo de Hanucá, uma lâmpada de nove braços criada para a festa. A menorá de sete braços pertencia ao Templo de Jerusalém. No ritual, acende-se uma luz na primeira noite, duas na segunda, até oito na última; essa ordem crescente está registrada no Talmud. Compartilhe a frase: 'Uma luz ajuda a acender outra sem perder a sua.'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Sevivon é o nome em hebraico e dreidel, em iídiche. Uma explicação popular diz que o pião disfarçava o estudo religioso durante as proibições; apresente isso como tradição, não como certeza histórica. Latkes são bolinhos de batata e sufganiot são sonhos recheados. Lembre que os costumes variam entre comunidades, países e famílias.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Esta parte é prática. Vamos ver as atividades por idade e os cuidados para ensinar sobre uma tradição religiosa com respeito.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 atividades são inspiradas nos símbolos de Hanucá, não são ritual religioso. A primeira aula conta a história e a segunda trabalha os símbolos com jogo e arte. A avaliação é qualitativa e formativa: o professor observa, por exemplo, se o aluno diferencia a menorá da chanukiá e separa fato de tradição. Para todas as idades, há o painel 'Luzes da diversidade'.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cuidado principal é ensinar sobre uma tradição sem praticá-la em sala e sem estereótipos; nem todos os judeus celebram da mesma forma. Verifique alergias antes de servir comida e, quando possível, convide uma pessoa ou instituição judaica. Se surgirem comentários hostis sobre judeus, trate o caso como questão de respeito e convivência. A JJO adota a definição de antissemitismo da IHRA e combate o antissemitismo sem ódio a nenhum povo ou religião.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estas perguntas na roda de conversa ou como pergunta de saída. Na primeira, uma boa resposta cita a tradição do azeite ou a explicação ligada a Sucot. Uma resposta excelente reconhece que existem as duas.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as ideias principais com calma. Para preparar a aula, o professor pode consultar instituições como o Museu Judaico de Berlim, o Yad Vashem, o My Jewish Learning e o Centro de História Judaica. Encerre lembrando que o objetivo é que cada criança aprenda a respeitar a fé e a identidade do outro.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Hanucá, a Festa das Luzes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Plano de aula para os Anos Iniciais (1º ao 5º ano)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 história de Hanucá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Da perseguição à rededicação do Templo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Hanucá: a Festa da Dedicação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Festa judaica de oito dias, conhecida como Festa das Luzes.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hebraico, Hanucá significa 'Dedicação'.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Lembra a revolta dos macabeus e a rededicação do Segundo Templo.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rededicação aconteceu em Jerusalém, em 164 a.C.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Perseguição, coragem e luz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167 a.C.: decretos proíbem a Torá, o Sábado e a circuncisão.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Templo é profanado com um altar a Zeus Olímpico.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Modi'in, Matatias e seus filhos iniciam a revolta.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25 de Kislev de 164 a.C., o Templo é purificado e rededicado.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Fato, tradição e simplificação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Fato: houve a revolta macabeia e o Templo foi rededicado.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Tradição: uma pequena jarra de azeite teria durado oito dias.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livros dos Macabeus ligam os oito dias ao modelo de Sucot.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foi só 'judeus contra gregos': houve disputa sobre governo e fé.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Onde essa história está escrita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 Macabeus (c. 130–100 a.C.) narra a purificação do Templo.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 Macabeus: festa de oito dias 'à maneira de Sucot'.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Flávio Josefo já a chama de 'Festa das Luzes'.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Talmud Babilônico registra a tradição do milagre do azeite.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Os símbolos da festa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Chanukiá, sevivon e comidas típicas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Menorá e chanukiá não são iguais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Menorá: candelabro de sete braços do antigo Templo.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Chanukiá: oito luzes, uma por noite, mais uma auxiliar.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shamash, o 'servidor', acende as demais luzes.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cada noite, uma luz a mais: regra da escola de Hillel.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sevivon e as comidas típicas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Sevivon (dreidel): pião de quatro lados com letras hebraicas.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Nun, Guimel, Hei, Shin: 'Um grande milagre aconteceu lá'.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Israel usa-se uma variação: a história aconteceu ali.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Latkes e sufganiot, fritos em óleo, lembram o azeite.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Em sala de aula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Atividades, avaliação e cuidados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Uma atividade para cada idade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6–7 anos: 'Oito luzes, oito atitudes' numa chanukiá coletiva.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7–8 anos: linha do tempo, com o azeite num cartão à parte.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8–9 anos: jogo do sevivon com fichas de valores, sem apostas.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9–10 anos: classificar frases em fato, tradição ou opinião.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Cuidados com temas sensíveis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Hanucá não é 'Natal judaico': origens e sentidos são diferentes.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Bênçãos e orações nunca como atividade obrigatória.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obrigar crianças judias a representar personagens ou 'explicar' sua religião.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Milagre do azeite como tradição; velas apenas de LED.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Hanucá dura oito dias?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significa poder ser quem somos?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Como podemos ser luz para os colegas?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Hanucá lembra a rededicação do Templo de Jerusalém, em 164 a.C.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festa celebra a liberdade de os judeus viverem sua fé.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chanukiá tem nove braços; a menorá do Templo, sete.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Separar fato histórico de tradição religiosa é parte do aprendizado.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Ninguém deve ser impedido de viver sua consciência e sua fé.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