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Apresente a proposta: um plano de aula para crianças de 6 a 10 anos sobre respeito às diferentes crenças. Diga que a aula segue a Constituição e a BNCC, sem proselitismo.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Neste bloco veremos para quem é a aula, em que ela se apoia e o que dizer às crianças.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Explique que proselitismo é usar a aula para convencer alunos a aderirem a uma religião, e isso é proibido. Peça que cada professor consulte na BNCC os códigos de Ensino Religioso do ano da sua turma. Os objetivos são reconhecer a diversidade, entender que respeitar não é concordar, distinguir pergunta de zombaria e saber agir diante de uma ofensa.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Fale de forma simples com as crianças. Cite que há pessoas cristãs, judias, muçulmanas, budistas, indígenas, de religiões de matriz africana e de outras tradições. Lembre que símbolos, roupas, nomes, costumes e espaços sagrados merecem respeito.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 festas ajudam porque são concretas e alegres. Lembre que nem todos da mesma religião celebram do mesmo jeito e que não existe uma única religião indígena. A festa entra como conhecimento cultural e religioso; nenhuma criança deve ser levada a praticar ou orar.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Agora vamos ao passo a passo, com tempos sugeridos que podem ser ajustados ao ritmo da turma.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 roda, aceite a resposta 'nenhuma' como tão válida quanto as outras. No jogo, compare: 'Como é a festa que você celebra?' é pergunta respeitosa; 'Sua religião é esquisita' é ofensa. 'Não brinco com quem tem essa religião' é ofensa e exclusão. A atividade final pode se estender para uma segunda aula.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Quem não tem religião pode desenhar uma comemoração da família ou um momento de convivência. Observe se a criança nomeia uma tradição diferente da sua, explica que respeitar não é concordar, distingue pergunta de zombaria e sabe a quem pedir ajuda.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Inclua quem não tem religião, pois é uma forma legítima de viver, e não exponha nenhuma criança. Diante de piada contra judeus, interrompa, acolha a vítima e explique por que é desrespeito; a JJO combate o antissemitismo sem ódio a nenhum povo ou religião. Com crianças pequenas, o foco é a turma e o bairro, não conflitos políticos de outros países. O STF reconheceu o ensino confessional com matrícula facultativa; o que não está em disputa é a proteção da liberdade religiosa e a proibição do proselitismo.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Neste bloco veremos como a intolerância aparece, de onde vem e o que fazer.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 ataque pode mirar a religião, a ausência de religião, os símbolos ou os costumes. Dizer que uma religião é melhor, pior ou perigosa, ou que todos os seguidores são iguais, é rótulo. Por isso a aula insiste em conhecer antes de julgar e perguntar antes de afirmar.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Este roteiro pode ir para o cartaz da turma. Sugira frases para o combinado, como 'Na nossa turma, ninguém é humilhado por sua religião ou por não ter religião' e 'Não vou repetir uma piada que ofende pessoas'. Reforce que a escola trabalha a convivência respeitosa depois de cada caso.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Use as perguntas para debater com os colegas professores ou para adaptar à roda com as crianças. Escute as respostas e retome o roteiro e as ideias centrais.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Feche reforçando que o foco é a convivência respeitosa na turma. Indique os documentos oficiais para aprofundar: Constituição Federal, BNCC no portal do MEC e as manifestações do Comitê Nacional de Respeito à Diversidade Religiosa.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46304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800" b="1">
                <a:solidFill>
                  <a:srgbClr val="FFFFFF"/>
                </a:solidFill>
              </a:defRPr>
            </a:pPr>
            <a:r>
              <a:t>Somos diferentes, somos iguais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Diversidade religiosa no Brasil para os anos iniciais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Conhecer e respeitar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Base legal e ideias centrais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quem e com que base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Anos iniciais do ensino fundamental, crianças de 6 a 10 anos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Constituição protege a liberdade de consciência, de crença e os cultos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BNCC propõe respeito a identidades, crenças, convicções e modos de viver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LDB proíbe o proselitismo: aula não convence ninguém a aderir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Ideias centrais da conversa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Cada pessoa pode acreditar de um jeito, ou não ter religião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Respeitar não exige concordar: não ofender, excluir, ameaçar ou impedir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Ninguém deve ser obrigado a rezar ou esconder sua religião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Perguntar com educação é diferente de zombar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Festas de muitas tradições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Judaísmo: Rosh Hashaná, Yom Kipur, Sucot, Chanucá, Pessach e Purim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Cristianismo: Natal, Páscoa; Islamismo: Ramadã, Eid al-Fitr e Eid al-Adha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Hinduísmo: Diwali e Holi; Budismo: datas da vida de Buda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Matriz africana e povos indígenas: celebrações com rituais próprios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A aula na prática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Etapas, atividade, avaliação e cuidados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Seis etapas de cerca de 10 minutos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Roda de abertura: que festas a sua família celebra?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Somos diferentes: cartões com nome, tradição e um detalhe simples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Somos iguais: família, comunidade, memória e alegria em comum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Pergunta ou zombaria? Atividade individual e cartaz coletivo da turma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Cartão e avaliação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Metade do cartão: uma festa ou costume conhecido na aula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Outra metade: algo que todas as pessoas compartilham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Ninguém é obrigado a contar qual é a sua religião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Avaliação contínua observa atitudes, nunca a fé da criança ou família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Cuidados com temas sensíveis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Todas as tradições com o mesmo respeito, nenhuma apresentada como superior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Matrícula facultativa: respeite as famílias que optarem por não participar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Nenhuma religião deve ser rotulada; a intolerância é cometida por pessoas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Ódio contra judeus também é intolerância e exige a mesma firmeza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Enfrentar a intolerância</a:t>
            </a:r>
          </a:p>
          <a:p>
            <a:pPr>
              <a:defRPr sz="2000">
                <a:solidFill>
                  <a:srgbClr val="DFE7F5"/>
                </a:solidFill>
              </a:defRPr>
            </a:pPr>
            <a:r>
              <a:t>Reconhecer e agir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O que é intolerância religiosa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Apelidos ofensivos, exclusão de brincadeiras, impedir alguém de praticar sua fé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Também humilhações, ameaças, agressões e imagens para zombar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Agressão repetida e intencional é bullying; por religião, é discriminação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Na raiz está a generalização: um rótulo, não informação comprovada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Roteiro contra a intolerância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Não rir nem participar; se for seguro: 'Isso não é brincadeira; é desrespeito'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Afastar-se e procurar um adulto da escola ou responsável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Contar o que aconteceu e guardar mensagens, sem repassá-las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A escola protege a vítima, interrompe a agressão e ouve os envolvidos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052055"/>
                </a:solidFill>
              </a:defRPr>
            </a:pPr>
            <a:r>
              <a:t>Para conversar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Como mostrar respeito por uma crença com a qual não concordo?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Qual a diferença entre uma pergunta educada e uma zombaria?</a:t>
            </a:r>
          </a:p>
          <a:p>
            <a:pPr>
              <a:spcAft>
                <a:spcPts val="1200"/>
              </a:spcAft>
              <a:defRPr sz="2200">
                <a:solidFill>
                  <a:srgbClr val="14161B"/>
                </a:solidFill>
              </a:defRPr>
            </a:pPr>
            <a:r>
              <a:t>— O que fazer se um colega for ofendido por sua religião?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5B6170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5205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105156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000" b="1">
                <a:solidFill>
                  <a:srgbClr val="FFFFFF"/>
                </a:solidFill>
              </a:defRPr>
            </a:pPr>
            <a:r>
              <a:t>Para levar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194560"/>
            <a:ext cx="105156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Cada pessoa pode ter uma religião, ou nenhuma, e merece respeito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Respeitar não exige concordar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Conhecer antes de julgar, perguntar antes de afirmar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Ódio contra judeus e qualquer ofensa religiosa se enfrentam com firmeza</a:t>
            </a:r>
          </a:p>
          <a:p>
            <a:pPr>
              <a:spcAft>
                <a:spcPts val="1200"/>
              </a:spcAft>
              <a:defRPr sz="2200">
                <a:solidFill>
                  <a:srgbClr val="FFFFFF"/>
                </a:solidFill>
              </a:defRPr>
            </a:pPr>
            <a:r>
              <a:t>— Aula sem proselitismo: avaliamos atitudes, nunca a fé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355080"/>
            <a:ext cx="7315200" cy="36576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900">
                <a:solidFill>
                  <a:srgbClr val="CFD9EC"/>
                </a:solidFill>
              </a:defRPr>
            </a:pPr>
            <a:r>
              <a:t>Juventude Judaica Organizada · jjo.org.br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