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Dê boas-vindas e apresente o tema: a presença judaica no Brasil desde a colonização até hoje. Diga que a apresentação vai seguir datas e documentos, porque a força desta história está neles.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Abra o primeiro bloco: quem foram os primeiros judeus a chegar ao Brasil e o que enfrentaram. Fale com calma e cite as datas.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mostrar a lâmina, pergunte ao público quando acha que os judeus chegaram ao Brasil. Revele a resposta: junto com os portugueses, em 1500. Use Gaspar da Gama como exemplo concreto.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'cristão-novo' era um rótulo dado pela origem, não pela prática. Não diga que todo cristão-novo era judeu praticante: alguns mantinham costumes judaicos, outros eram católicos. A suspeita acompanhava todos eles.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Mostre o contraste: os cristãos-novos ajudaram a construir a economia açucareira e, ao mesmo tempo, viviam sob suspeita. Explique que as denúncias à Inquisição podiam nascer de rivalidades ou de preconceito.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 os dois casos com sobriedade. Sobre Isaac de Castro Tartas, as fontes divergem entre os dias 14 e 15 de dezembro de 1647. Indique a historiadora Anita Novinsky, da USP, que estudou esses processos em 'Cristãos-novos na Bahia' e 'Inquisição: prisioneiros do Brasil'.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Abra o segundo bloco: o período em que os judeus puderam viver sua fé em público no Recife. Antecipe que ele terminou em 1654.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a liberdade religiosa mudou tudo: quem antes escondia a fé pôde praticá-la abertamente. Destaque o tamanho da comunidade, cerca de um terço da população livre da cidade.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Apresente a sinagoga e o seu nome em português, 'Rochedo de Israel'. Mostre a foto e lembre que a rua ainda existe com outro nome. O número de assinaturas mostra uma comunidade organizada.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com precisão o sentido de 'primeira sinagoga': a primeira com organização formal e edifício identificado, não a primeira presença judaica nas Américas. Essa precisão evita objeções da plateia. Mostre a fachada e cite os estudos da revista Clio, da UFPE.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Destaque que o Recife não teve só uma sinagoga, mas também liderança religiosa e produção em hebraico. Associe as duas datas: 1642, a chegada; 1646, o texto.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Mostre que, com o fim do domínio holandês, a liberdade acabou e veio mais uma expulsão. Peça à plateia que imagine vender tudo e partir em três meses.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Não diga que os judeus do Recife fundaram Nova York: a cidade já existia como colônia holandesa. Eles foram o núcleo inicial da primeira comunidade judaica do lugar. Se perguntarem pelo navio, explique que as fontes o nomeiam de formas diferentes.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Abra o terceiro bloco: depois do período colonial, novos grupos judeus chegaram ao Brasil por caminhos diferentes. Vamos da Amazônia ao Rio Grande do Sul.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Mostre a foto da sinagoga em Belém. Explique que outra fonte fala em oratórios domésticos a partir de 1826. Conte que parte dos descendentes deixou de se declarar judia, como mostram estudos da USP e do Museu Paraense Emílio Goeldi.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o contexto: as grandes ondas do século XX foram de pessoas fugindo da perseguição na Europa. As colônias agrícolas do Sul foram uma das formas de recomeço.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Diga com clareza que o governo Vargas fechou portas a judeus no momento em que eles fugiam do nazismo. Em seguida, mostre a coragem de dois diplomatas brasileiros, cujos vistos salvaram vidas. Destaque que Luiz Martins de Souza Dantas é reconhecido como Justo entre as Nações.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Mostre a foto de Oswaldo Aranha e destaque o papel de um brasileiro na sessão da ONU que aprovou o Plano de Partilha, base da criação do Estado de Israel. Ligue esse momento à organização da comunidade judaica brasileira, com a Conib.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Abra o último bloco: quem são e onde vivem os judeus brasileiros de hoje. Avise que os números variam e que vamos explicar por quê.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Retome as ondas vistas na apresentação e mostre que todas formam a comunidade atual. Lembre que os judeus brasileiros têm opiniões variadas, inclusive sobre Israel e seu governo, e que você não fala em nome de todos.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o IBGE mede a religião declarada, não a ascendência. Judeus seculares e descendentes podem não aparecer no Censo. Por isso as fontes variam entre cerca de 86 mil e 140 mil.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Esclareça que esses números por cidade vêm de um estudo baseado no IBGE. Mostre que Belém e Recife, cidades das primeiras histórias, ainda têm comunidades. Compare com a Argentina para situar o Brasil na região.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Abra para perguntas e conversa, com tom calmo e apoiado em datas. Se surgir hostilidade, explique que cobrar de um judeu brasileiro as ações de um governo estrangeiro é responsabilização coletiva; a JJO adota a definição de antissemitismo da IHRA, que considera antissemita culpar os judeus coletivamente pelo Estado de Israel e negar o direito de Israel existir. Lembre que a JJO combate o antissemitismo sem ódio a nenhum povo ou religião e que, no Brasil, discriminar por religião ou etnia é crime pela Lei 7.716/1989.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Resuma: esta é uma história de perseguição, recomeço e contribuição ao país. Reforce a precisão: primeira sinagoga com organização formal e edifício identificado, e núcleo da primeira comunidade judaica de Nova York, não fundação da cidade. Agradeça a atenção.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Judeus no Brasil: de Recife a hoje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Uma história de perseguição, recomeço e contribuição ao país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Chegada e Inquisição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Os cristãos-novos no Brasil colonial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500 anos de presença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primeiros judeus chegaram desde o início da colonização portuguesa, em 1500.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Chegaram como cristãos-novos: judeus convertidos ao catolicismo e seus descendentes.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cristão-novo Gaspar da Gama estava na esquadra de Pedro Álvares Cabral.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Quem eram os cristãos-novos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Judeus convertidos ao catolicismo, muitas vezes à força, e seus descendentes.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conversão forçada seguiu as expulsões: Espanha, 1492; Portugal, 1496–1497.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Alguns guardavam em segredo costumes judaicos, como o Shabbat e os jejuns.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Outros eram católicos de fato, mas seguiam suspeitos pela origem.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Açúcar e suspeita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Cristãos-novos tiveram papel central nos primeiros engenhos da Bahia e de Pernambuco.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Inquisição portuguesa não teve tribunal fixo no Brasil, mas fez visitações.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Bahia, 1591–1593; Pernambuco, 1593–1595.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Houve denúncias, prisões e envio de acusados a Lisboa.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Fogueiras de Lisboa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Isaac de Castro Tartas, preso na Bahia, foi queimado vivo em Lisboa em 1647.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Antônio José da Silva, "o Judeu", dramaturgo nascido no Rio, executado em 1739.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1773: reforma de Pombal acaba com a distinção entre cristãos-velhos e cristãos-novos.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1821: o tribunal da Inquisição é extinto em Portugal.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O Recife holandês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Liberdade religiosa, sinagoga e partida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Liberdade religiosa no Recife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Domínio holandês em Pernambuco entre 1630 e 1654.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Companhia das Índias Ocidentais permitia certa liberdade religiosa.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Vieram judeus sefarditas de Amsterdã; cristãos-novos locais assumiram a fé em público.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judeus chegaram a ser cerca de um terço da população livre do Recife.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ntissemitismo-no-bras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Kahal Zur Israel, "Rochedo de Israel"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Tradicionalmente datada de 1636; algumas fontes indicam entre 1636 e 1640.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Ficava na antiga Rua dos Judeus, hoje Rua do Bom Jesus.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Uma segunda congregação, a Magen Abraham, surgiu em Maurícia.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1648, a unificação das comunidades teve a assinatura de 172 membros.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A. Júnior · CC BY 2.0 · Wikimedia Commons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udeus-no-bras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que significa "primeira sinagoga"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Primeira sinagoga das Américas com organização formal e edifício identificado.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Houve presença judaica anterior em outros pontos do continente, menos documentada.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Hoje o local abriga o Centro Cultural Judaico de Pernambuco.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centro tem escavações e exposições.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User:Dantadd · CC BY-SA 2.5 · Wikimedia Commons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primeiro rabino do Novo Mundo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Isaac Aboab da Fonseca chegou ao Recife em 1642.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Foi o primeiro rabino a atuar no Novo Mundo.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1646, escreveu o primeiro texto em hebraico composto nas Américas.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1654: a partida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Janeiro de 1654: reconquista portuguesa do Recife.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judeus tiveram três meses para vender seus bens e partir.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Muitos voltaram a Amsterdã ou seguiram para o Caribe, como Curaçao e Barbados.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Os 23 de Nova Amsterdã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Grupo de 23 pessoas, homens, mulheres e crianças, chegou em setembro de 1654.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Nova Amsterdã era uma colônia holandesa; hoje é Nova York.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Ajudaram a formar a Congregação Shearith Israel.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Foram o núcleo da primeira comunidade judaica da futura Nova York.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Novas ondas de imigração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Da Amazônia ao Sul, do século XIX ao XX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rasil-1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Amazônia sefardita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partir de 1810, judeus do Marrocos foram para o Pará e o Amazonas.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Vinham de Tânger, Tetuão, Fez e outras cidades; muitos, pelo comércio da borracha.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Falavam, entre outras línguas, a hakitia.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Belém: sinagoga Essel Avraham, de 1824; primeiro cemitério judaico, de 1842.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Porto Neto · CC BY-SA 4.0 · Wikimedia Commons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Colônias no Sul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 século XX, judeus fugiram de pogroms, do antissemitismo e do nazismo.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Jewish Colonization Association foi criada pelo Barão Maurice de Hirsch em 1891.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 Rio Grande do Sul: colônias Philippson (1904) e Quatro Irmãos (1911).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Portas fechadas e vistos salvadores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Circular Secreta nº 1.127, de 7 de junho de 1937, do governo Vargas.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Ela restringiu vistos a pessoas de "origem semita".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Mesmo assim, estima-se que cerca de 14 mil judeus entraram no período.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Souza Dantas, Justo entre as Nações, e Aracy de Carvalho emitiram vistos.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rasil-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Brasil, Israel e a organização comunitária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1936: fundação da Congregação Israelita Paulista.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1947: Oswaldo Aranha preside a Assembleia Geral da ONU.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Assembleia aprovou o Plano de Partilha, base da criação do Estado de Israel.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30 de maio de 1948: nasce a Confederação Israelita do Brasil (Conib).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Los Angeles Times · CC BY 4.0 · Wikimedia Commons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 comunidade hoje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Origens, números e cidades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Muitas origens, uma comunidade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Cristãos-novos do período colonial.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Sefarditas marroquinos da Amazônia.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Asquenazitas da Europa Central e Oriental.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Sefarditas e mizrahim do Mediterrâneo e do Oriente Médio.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Quantos são os judeus brasileiros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IBGE, Censo 2010: 107.329 pessoas.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Censo 2022, segundo uma fonte: cerca de 92 mil, ou 0,05% da população.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Outro dado censitário citado: cerca de 86 mil.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Conib e estimativas comunitárias: cerca de 120 mil a 140 mil.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Onde vivem os judeus no Brasil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São Paulo é a cidade com mais judeus: 44 mil.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Rio de Janeiro, 22 mil; Porto Alegre, 7 mil.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Belém e Recife, 1,3 mil cada; Manaus, 1,2 mil.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Brasil tem a segunda maior comunidade judaica da América Latina, atrás da Argentina.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muitos cristãos-novos guardavam costumes judaicos em segredo?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que a liberdade religiosa no Recife holandês tornou possível?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os números sobre judeus no Brasil variam tanto?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Judeus estão no Brasil desde o início da colonização, em 1500.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O Recife teve a primeira sinagoga formalmente organizada das Américas.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Expulsos em 1654, formaram o núcleo judaico da futura Nova York.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Ondas da Amazônia, da Europa e do Oriente Médio formam a comunidade.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Um brasileiro presidiu a sessão da ONU que aprovou a Partilha.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